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7" r:id="rId3"/>
    <p:sldId id="368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Screen_201201_2013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5724127" cy="386789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 rot="5400000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958534" y="121201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0352" y="134761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41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/>
              <a:t>WEAPONEERING</a:t>
            </a:r>
          </a:p>
          <a:p>
            <a:r>
              <a:rPr lang="en-GB" sz="1050" dirty="0"/>
              <a:t>DPI1 A: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B: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C: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D: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E: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F: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DPI2 A: Secondary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DPI2 B: Secondary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DPI3:  Primary ammo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DPI4:  Secondary ammo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DPI5:  Runway,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DPI6: Runway,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371950"/>
            <a:ext cx="5724128" cy="6480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Abu </a:t>
            </a:r>
            <a:r>
              <a:rPr lang="nb-NO" sz="1200" dirty="0" err="1"/>
              <a:t>al-Duhur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: The target </a:t>
            </a:r>
            <a:r>
              <a:rPr lang="nb-NO" sz="1200" dirty="0" err="1"/>
              <a:t>complex</a:t>
            </a:r>
            <a:r>
              <a:rPr lang="nb-NO" sz="1200" dirty="0"/>
              <a:t> is </a:t>
            </a:r>
            <a:r>
              <a:rPr lang="nb-NO" sz="1200" dirty="0" err="1"/>
              <a:t>supported</a:t>
            </a:r>
            <a:r>
              <a:rPr lang="nb-NO" sz="1200" dirty="0"/>
              <a:t> by 2 </a:t>
            </a:r>
            <a:r>
              <a:rPr lang="nb-NO" sz="1200" dirty="0" err="1"/>
              <a:t>fuel</a:t>
            </a:r>
            <a:r>
              <a:rPr lang="nb-NO" sz="1200" dirty="0"/>
              <a:t> </a:t>
            </a:r>
            <a:r>
              <a:rPr lang="nb-NO" sz="1200" dirty="0" err="1"/>
              <a:t>storages</a:t>
            </a:r>
            <a:r>
              <a:rPr lang="nb-NO" sz="1200" dirty="0"/>
              <a:t> and 2 </a:t>
            </a:r>
            <a:r>
              <a:rPr lang="nb-NO" sz="1200" dirty="0" err="1"/>
              <a:t>ammo</a:t>
            </a:r>
            <a:r>
              <a:rPr lang="nb-NO" sz="1200" dirty="0"/>
              <a:t> </a:t>
            </a:r>
            <a:r>
              <a:rPr lang="nb-NO" sz="1200" dirty="0" err="1"/>
              <a:t>storages</a:t>
            </a:r>
            <a:r>
              <a:rPr lang="nb-NO" sz="1200" dirty="0"/>
              <a:t>. </a:t>
            </a:r>
          </a:p>
          <a:p>
            <a:endParaRPr lang="nb-NO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6" name="Gruppe 14"/>
          <p:cNvGrpSpPr/>
          <p:nvPr/>
        </p:nvGrpSpPr>
        <p:grpSpPr>
          <a:xfrm>
            <a:off x="3275856" y="266915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3275856" y="2211710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539552" y="141962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/>
              <a:t>DPI’s relate to centre points of targets.</a:t>
            </a:r>
          </a:p>
          <a:p>
            <a:endParaRPr lang="en-GB" sz="1050" dirty="0"/>
          </a:p>
          <a:p>
            <a:r>
              <a:rPr lang="en-GB" sz="1050" dirty="0"/>
              <a:t>DPI1 A:N35 44.316 E037 06.567 810ft</a:t>
            </a:r>
          </a:p>
          <a:p>
            <a:r>
              <a:rPr lang="en-GB" sz="1050" dirty="0"/>
              <a:t>DPI1 B:N356 44.317 E037 06.579 810ft</a:t>
            </a:r>
          </a:p>
          <a:p>
            <a:r>
              <a:rPr lang="en-GB" sz="1050" dirty="0"/>
              <a:t>DPI1 C:N35 44.320 E037 06.590 810ft</a:t>
            </a:r>
          </a:p>
          <a:p>
            <a:r>
              <a:rPr lang="en-GB" sz="1050" dirty="0"/>
              <a:t>DPI1 D:N35 44.322 E037 06.602 807ft</a:t>
            </a:r>
          </a:p>
          <a:p>
            <a:r>
              <a:rPr lang="en-GB" sz="1050" dirty="0"/>
              <a:t>DPI1 E:N35 44.325 E037 06.617 807ft</a:t>
            </a:r>
          </a:p>
          <a:p>
            <a:r>
              <a:rPr lang="en-GB" sz="1050" dirty="0"/>
              <a:t>DPI1 F:N35 44.325 E037 06.629 807ft</a:t>
            </a:r>
          </a:p>
          <a:p>
            <a:r>
              <a:rPr lang="en-GB" sz="1050" dirty="0"/>
              <a:t>DPI2 A:N35 44 264 E037 06.912 820ft</a:t>
            </a:r>
          </a:p>
          <a:p>
            <a:r>
              <a:rPr lang="en-GB" sz="1050" dirty="0"/>
              <a:t>DPI2 B:N35 44.264 E037 06.923 820ft</a:t>
            </a:r>
          </a:p>
          <a:p>
            <a:r>
              <a:rPr lang="en-GB" sz="1050" dirty="0"/>
              <a:t>DPI3:N35 44.358 E037 05.257 707ft</a:t>
            </a:r>
          </a:p>
          <a:p>
            <a:r>
              <a:rPr lang="en-GB" sz="1050" dirty="0"/>
              <a:t>DPI4:N35 44.433 E037 05.445 817ft</a:t>
            </a:r>
          </a:p>
          <a:p>
            <a:r>
              <a:rPr lang="en-GB" sz="1050" dirty="0"/>
              <a:t>DPI5: </a:t>
            </a:r>
            <a:r>
              <a:rPr lang="en-US" sz="1050" dirty="0"/>
              <a:t> N35 43.935 E037 06.330 820ft</a:t>
            </a:r>
            <a:endParaRPr lang="en-GB" sz="1050" dirty="0"/>
          </a:p>
          <a:p>
            <a:r>
              <a:rPr lang="en-GB" sz="1050" dirty="0"/>
              <a:t>DPI6: </a:t>
            </a:r>
            <a:r>
              <a:rPr lang="en-US" sz="1050" dirty="0"/>
              <a:t> N35 44.074 E037 06.317 820ft</a:t>
            </a:r>
            <a:endParaRPr lang="en-GB" sz="1050" dirty="0"/>
          </a:p>
          <a:p>
            <a:endParaRPr lang="en-GB" sz="105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  <p:grpSp>
        <p:nvGrpSpPr>
          <p:cNvPr id="21" name="Gruppe 20"/>
          <p:cNvGrpSpPr/>
          <p:nvPr/>
        </p:nvGrpSpPr>
        <p:grpSpPr>
          <a:xfrm>
            <a:off x="971600" y="1131590"/>
            <a:ext cx="293365" cy="246221"/>
            <a:chOff x="7092280" y="2681858"/>
            <a:chExt cx="293365" cy="246221"/>
          </a:xfrm>
        </p:grpSpPr>
        <p:sp>
          <p:nvSpPr>
            <p:cNvPr id="24" name="TekstSylinder 23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0" name="Stjerne med 4 tagger 2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2" name="Gruppe 31"/>
          <p:cNvGrpSpPr/>
          <p:nvPr/>
        </p:nvGrpSpPr>
        <p:grpSpPr>
          <a:xfrm>
            <a:off x="4211960" y="1347614"/>
            <a:ext cx="293365" cy="246221"/>
            <a:chOff x="7092280" y="2681858"/>
            <a:chExt cx="293365" cy="246221"/>
          </a:xfrm>
        </p:grpSpPr>
        <p:sp>
          <p:nvSpPr>
            <p:cNvPr id="33" name="TekstSylinder 3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4" name="Stjerne med 4 tagger 3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5" name="Gruppe 34"/>
          <p:cNvGrpSpPr/>
          <p:nvPr/>
        </p:nvGrpSpPr>
        <p:grpSpPr>
          <a:xfrm>
            <a:off x="5012674" y="1465752"/>
            <a:ext cx="293365" cy="246221"/>
            <a:chOff x="7092280" y="2681858"/>
            <a:chExt cx="293365" cy="246221"/>
          </a:xfrm>
        </p:grpSpPr>
        <p:sp>
          <p:nvSpPr>
            <p:cNvPr id="36" name="TekstSylinder 3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7" name="Stjerne med 4 tagger 3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7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/>
              <a:t>DPI’s relate to centre points of targets.</a:t>
            </a:r>
          </a:p>
          <a:p>
            <a:endParaRPr lang="en-GB" sz="1050" dirty="0"/>
          </a:p>
          <a:p>
            <a:r>
              <a:rPr lang="en-GB" sz="1050" dirty="0"/>
              <a:t>DPI1 A:</a:t>
            </a:r>
          </a:p>
          <a:p>
            <a:r>
              <a:rPr lang="en-GB" sz="1050" dirty="0"/>
              <a:t>DPI1 B:</a:t>
            </a:r>
          </a:p>
          <a:p>
            <a:r>
              <a:rPr lang="en-GB" sz="1050" dirty="0"/>
              <a:t>DPI1 C:</a:t>
            </a:r>
          </a:p>
          <a:p>
            <a:r>
              <a:rPr lang="en-GB" sz="1050" dirty="0"/>
              <a:t>DPI1 D:</a:t>
            </a:r>
          </a:p>
          <a:p>
            <a:r>
              <a:rPr lang="en-GB" sz="1050" dirty="0"/>
              <a:t>DPI1 E:</a:t>
            </a:r>
          </a:p>
          <a:p>
            <a:r>
              <a:rPr lang="en-GB" sz="1050" dirty="0"/>
              <a:t>DPI1 F:</a:t>
            </a:r>
          </a:p>
          <a:p>
            <a:r>
              <a:rPr lang="en-GB" sz="1050" dirty="0"/>
              <a:t>DPI2 A:</a:t>
            </a:r>
          </a:p>
          <a:p>
            <a:r>
              <a:rPr lang="en-GB" sz="1050" dirty="0"/>
              <a:t>DPI2 B:</a:t>
            </a:r>
          </a:p>
          <a:p>
            <a:r>
              <a:rPr lang="en-GB" sz="1050" dirty="0"/>
              <a:t>DPI3:</a:t>
            </a:r>
          </a:p>
          <a:p>
            <a:r>
              <a:rPr lang="en-GB" sz="1050" dirty="0"/>
              <a:t>DPI4:</a:t>
            </a:r>
          </a:p>
          <a:p>
            <a:r>
              <a:rPr lang="en-GB" sz="1050" dirty="0"/>
              <a:t>DPI5:</a:t>
            </a:r>
          </a:p>
          <a:p>
            <a:r>
              <a:rPr lang="en-GB" sz="1050" dirty="0"/>
              <a:t>DPI6:</a:t>
            </a:r>
          </a:p>
          <a:p>
            <a:endParaRPr lang="en-GB" sz="105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5765</TotalTime>
  <Words>295</Words>
  <Application>Microsoft Office PowerPoint</Application>
  <PresentationFormat>Skjermfremvisning (16:9)</PresentationFormat>
  <Paragraphs>110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SYTGT041 Abu al-Duhur Airbase</vt:lpstr>
      <vt:lpstr>SYTGT041 Abu al-Duhur Airbase</vt:lpstr>
      <vt:lpstr>SYTGT041 Abu al-Duhur Airbase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SYTGT041_Abu_al-Duhur_Airbase</dc:title>
  <dc:creator>132nd Virtual Wing;VIS</dc:creator>
  <cp:lastModifiedBy>Neck</cp:lastModifiedBy>
  <cp:revision>409</cp:revision>
  <dcterms:created xsi:type="dcterms:W3CDTF">2019-03-12T22:01:00Z</dcterms:created>
  <dcterms:modified xsi:type="dcterms:W3CDTF">2022-06-09T20:45:05Z</dcterms:modified>
</cp:coreProperties>
</file>